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10"/>
  </p:notesMasterIdLst>
  <p:sldIdLst>
    <p:sldId id="291" r:id="rId2"/>
    <p:sldId id="292" r:id="rId3"/>
    <p:sldId id="283" r:id="rId4"/>
    <p:sldId id="293" r:id="rId5"/>
    <p:sldId id="294" r:id="rId6"/>
    <p:sldId id="295" r:id="rId7"/>
    <p:sldId id="296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98" autoAdjust="0"/>
  </p:normalViewPr>
  <p:slideViewPr>
    <p:cSldViewPr>
      <p:cViewPr varScale="1">
        <p:scale>
          <a:sx n="53" d="100"/>
          <a:sy n="53" d="100"/>
        </p:scale>
        <p:origin x="16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36E83-DE1F-4CD3-AEE6-52E8E29CFD2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4AE83-3587-4E7E-83E0-E1E97721B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9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4AE83-3587-4E7E-83E0-E1E97721B6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4AE83-3587-4E7E-83E0-E1E97721B6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E595F3C-4A51-4769-9667-8ADD17FAED27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6164BA5-722C-44F8-BBCC-B2000FC4F42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3999"/>
            <a:ext cx="7680960" cy="19050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SkyDoc™ Aerostat and Launch Systems</a:t>
            </a:r>
          </a:p>
        </p:txBody>
      </p:sp>
    </p:spTree>
    <p:extLst>
      <p:ext uri="{BB962C8B-B14F-4D97-AF65-F5344CB8AC3E}">
        <p14:creationId xmlns:p14="http://schemas.microsoft.com/office/powerpoint/2010/main" val="39578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15925"/>
            <a:ext cx="3643313" cy="727075"/>
          </a:xfrm>
        </p:spPr>
        <p:txBody>
          <a:bodyPr/>
          <a:lstStyle/>
          <a:p>
            <a:pPr algn="ctr" eaLnBrk="1" hangingPunct="1"/>
            <a:r>
              <a:rPr lang="en-US" dirty="0"/>
              <a:t>Background</a:t>
            </a:r>
          </a:p>
        </p:txBody>
      </p:sp>
      <p:sp>
        <p:nvSpPr>
          <p:cNvPr id="13319" name="TextBox 18"/>
          <p:cNvSpPr txBox="1">
            <a:spLocks noChangeArrowheads="1"/>
          </p:cNvSpPr>
          <p:nvPr/>
        </p:nvSpPr>
        <p:spPr bwMode="auto">
          <a:xfrm>
            <a:off x="203200" y="1524774"/>
            <a:ext cx="454342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 Narrow" pitchFamily="34" charset="0"/>
                <a:cs typeface="Tahoma" pitchFamily="34" charset="0"/>
              </a:rPr>
              <a:t>Floatograph Technologies, LLC was founded  in 1989.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 Narrow" pitchFamily="34" charset="0"/>
                <a:cs typeface="Tahoma" pitchFamily="34" charset="0"/>
              </a:rPr>
              <a:t>SkyDoc™ Systems, Inc. launched in 2008 as the Aerostat Division of Floatograph Technologies, LLC.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 Narrow" pitchFamily="34" charset="0"/>
                <a:cs typeface="Tahoma" pitchFamily="34" charset="0"/>
              </a:rPr>
              <a:t>SkyDoc™ Systems, Inc. specializes in the design integration &amp; operations of custom surveillance &amp; communications solutions.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 Narrow" pitchFamily="34" charset="0"/>
                <a:cs typeface="Tahoma" pitchFamily="34" charset="0"/>
              </a:rPr>
              <a:t>The SkyDoc™  Launch and recovery trailers are the platform for the SkyDoc™ Aerostat. The trailers have been developed to fulfill the need for a variety of projects such as, Military and police requirements, atmospheric testing, monitoring of agriculture , wildlife, communications and many others.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 Narrow" pitchFamily="34" charset="0"/>
                <a:cs typeface="Tahoma" pitchFamily="34" charset="0"/>
              </a:rPr>
              <a:t>The SkyDoc™ Aerostat is specially designed for use in a variety of environments. All types of climate whether the desert , ocean or  mountainous region has unique characteristics that we have  adapted our systems for. </a:t>
            </a:r>
          </a:p>
        </p:txBody>
      </p:sp>
      <p:pic>
        <p:nvPicPr>
          <p:cNvPr id="9" name="Shape 1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60716" y="3657600"/>
            <a:ext cx="3886200" cy="291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307433"/>
            <a:ext cx="3886200" cy="2916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96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Blimp &amp; Aerostats In the Military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idx="4294967295"/>
          </p:nvPr>
        </p:nvSpPr>
        <p:spPr>
          <a:xfrm>
            <a:off x="160338" y="1052513"/>
            <a:ext cx="3262312" cy="542448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31775" indent="-23177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800" b="1" dirty="0"/>
              <a:t>Iraq with the USMC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1800" dirty="0"/>
              <a:t>2004 – 2006 3 sites 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1800" dirty="0"/>
              <a:t>Aerial Communications Relay</a:t>
            </a:r>
          </a:p>
          <a:p>
            <a:pPr marL="231775" indent="-23177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800" b="1" dirty="0"/>
              <a:t>Mobile Tethered “Balloons”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/>
              <a:t>Altitude   1000 – 2000 ft.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/>
              <a:t>Endurance 1 – 14 days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/>
              <a:t>Payload     200 – 500 lbs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/>
              <a:t>Gas  Helium (non- flammable) </a:t>
            </a:r>
          </a:p>
          <a:p>
            <a:pPr marL="231775" indent="-23177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800" b="1" dirty="0"/>
              <a:t>Examples of payloads</a:t>
            </a:r>
            <a:endParaRPr lang="en-US" sz="1800" dirty="0"/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/>
              <a:t>SIGINT surveillance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/>
              <a:t>Communication relay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/>
              <a:t>Surveillance Cameras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/>
              <a:t>Intelligence gathering</a:t>
            </a:r>
          </a:p>
          <a:p>
            <a:pPr marL="231775" indent="-23177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en-US" sz="1800" b="1" dirty="0"/>
              <a:t>The Evolution to Aerostats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1600" dirty="0"/>
              <a:t>Military planners are now focused on the small tethered and less costly  aerostat that  SkyDoc™ provides. 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endParaRPr lang="en-US" sz="1600" dirty="0"/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tabLst>
                <a:tab pos="0" algn="l"/>
              </a:tabLst>
              <a:defRPr/>
            </a:pPr>
            <a:endParaRPr lang="en-US" sz="1600" b="1" dirty="0"/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 r="13429" b="5667"/>
          <a:stretch>
            <a:fillRect/>
          </a:stretch>
        </p:blipFill>
        <p:spPr bwMode="auto">
          <a:xfrm>
            <a:off x="3340100" y="1828800"/>
            <a:ext cx="2392363" cy="1795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3999"/>
            <a:ext cx="3291840" cy="4390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31040"/>
            <a:ext cx="2395728" cy="17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9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" y="228600"/>
            <a:ext cx="768096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SkyDoc™ Aerostat Around the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3121152" cy="2075688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3065" r="58476" b="2228"/>
          <a:stretch/>
        </p:blipFill>
        <p:spPr bwMode="auto">
          <a:xfrm>
            <a:off x="3590367" y="3870960"/>
            <a:ext cx="1597505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3" y="3057144"/>
            <a:ext cx="2696066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2" y="5135880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10" y="929640"/>
            <a:ext cx="1988820" cy="2651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74" y="914400"/>
            <a:ext cx="3633526" cy="1737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57" y="4770120"/>
            <a:ext cx="3413760" cy="1920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0" y="2712720"/>
            <a:ext cx="2680959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6297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Agriculture – Archeological – Aquafarming</a:t>
            </a:r>
          </a:p>
        </p:txBody>
      </p:sp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4" t="3065" r="33540" b="2228"/>
          <a:stretch/>
        </p:blipFill>
        <p:spPr bwMode="auto">
          <a:xfrm>
            <a:off x="457200" y="1513114"/>
            <a:ext cx="2151901" cy="48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03" y="1676400"/>
            <a:ext cx="2957205" cy="19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e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7725"/>
            <a:ext cx="4399730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original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19343"/>
            <a:ext cx="2957204" cy="19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8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SkyDoc™ Service Trailers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6" t="17213" b="7377"/>
          <a:stretch/>
        </p:blipFill>
        <p:spPr>
          <a:xfrm>
            <a:off x="152403" y="1275144"/>
            <a:ext cx="2834640" cy="2311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0"/>
          <a:stretch/>
        </p:blipFill>
        <p:spPr>
          <a:xfrm>
            <a:off x="3276600" y="1295400"/>
            <a:ext cx="2560320" cy="225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2" y="3991337"/>
            <a:ext cx="2834640" cy="2125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80" y="1275144"/>
            <a:ext cx="304644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758" r="23333" b="10438"/>
          <a:stretch/>
        </p:blipFill>
        <p:spPr>
          <a:xfrm>
            <a:off x="3505200" y="3962400"/>
            <a:ext cx="508635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SkyDoc™ Aerostat at Sea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83" y="1556084"/>
            <a:ext cx="1873769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43400"/>
            <a:ext cx="2476846" cy="1848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3" y="4158114"/>
            <a:ext cx="2515726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1" y="1576137"/>
            <a:ext cx="280416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4203834"/>
            <a:ext cx="2682240" cy="2011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06" y="1307432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52600" y="5146302"/>
                <a:ext cx="4572000" cy="1178298"/>
              </a:xfrm>
            </p:spPr>
            <p:txBody>
              <a:bodyPr>
                <a:normAutofit fontScale="92500" lnSpcReduction="10000"/>
              </a:bodyPr>
              <a:lstStyle/>
              <a:p>
                <a:pPr algn="ctr"/>
                <a:r>
                  <a:rPr lang="en-US" dirty="0"/>
                  <a:t>SkyDoc™ Systems, Inc.</a:t>
                </a:r>
              </a:p>
              <a:p>
                <a:pPr algn="ctr"/>
                <a:r>
                  <a:rPr lang="en-US" dirty="0"/>
                  <a:t>Charles C. Steffen, Managing Director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503−</m:t>
                    </m:r>
                    <m:r>
                      <a:rPr lang="en-US" b="0" i="1" dirty="0" smtClean="0">
                        <a:latin typeface="Cambria Math"/>
                      </a:rPr>
                      <m:t>396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100" dirty="0">
                    <a:latin typeface="Cambria Math"/>
                  </a:rPr>
                  <a:t>8417</a:t>
                </a: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52600" y="5146302"/>
                <a:ext cx="4572000" cy="1178298"/>
              </a:xfrm>
              <a:blipFill>
                <a:blip r:embed="rId2"/>
                <a:stretch>
                  <a:fillRect t="-5155" b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209800"/>
            <a:ext cx="6427434" cy="1764526"/>
          </a:xfrm>
        </p:spPr>
        <p:txBody>
          <a:bodyPr/>
          <a:lstStyle/>
          <a:p>
            <a:pPr algn="ctr"/>
            <a:r>
              <a:rPr lang="en-US" sz="3600" dirty="0"/>
              <a:t>For more information please contact:</a:t>
            </a:r>
            <a:br>
              <a:rPr lang="en-US" sz="3600" dirty="0"/>
            </a:br>
            <a:r>
              <a:rPr lang="en-US" sz="3600" dirty="0"/>
              <a:t>charlie@skydoc.com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91" y="4800600"/>
            <a:ext cx="20891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7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496</TotalTime>
  <Words>269</Words>
  <Application>Microsoft Office PowerPoint</Application>
  <PresentationFormat>On-screen Show (4:3)</PresentationFormat>
  <Paragraphs>33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Cambria Math</vt:lpstr>
      <vt:lpstr>Corbel</vt:lpstr>
      <vt:lpstr>Tahoma</vt:lpstr>
      <vt:lpstr>Tunga</vt:lpstr>
      <vt:lpstr>Wingdings</vt:lpstr>
      <vt:lpstr>Mylar</vt:lpstr>
      <vt:lpstr>SkyDoc™ Aerostat and Launch Systems</vt:lpstr>
      <vt:lpstr>Background</vt:lpstr>
      <vt:lpstr>Blimp &amp; Aerostats In the Military</vt:lpstr>
      <vt:lpstr>SkyDoc™ Aerostat Around the World</vt:lpstr>
      <vt:lpstr>Agriculture – Archeological – Aquafarming</vt:lpstr>
      <vt:lpstr>SkyDoc™ Service Trailers</vt:lpstr>
      <vt:lpstr>SkyDoc™ Aerostat at Sea</vt:lpstr>
      <vt:lpstr>For more information please contact: charlie@skydoc.com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SkyDoc™ Aerostat system</dc:title>
  <dc:creator>Charle Steffen</dc:creator>
  <cp:lastModifiedBy>Charlie Steffen</cp:lastModifiedBy>
  <cp:revision>63</cp:revision>
  <dcterms:created xsi:type="dcterms:W3CDTF">2011-07-26T17:53:23Z</dcterms:created>
  <dcterms:modified xsi:type="dcterms:W3CDTF">2016-10-14T00:04:39Z</dcterms:modified>
</cp:coreProperties>
</file>